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p:scale>
          <a:sx n="100" d="100"/>
          <a:sy n="100" d="100"/>
        </p:scale>
        <p:origin x="2616" y="-29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nl-NL"/>
              <a:t>Klik om stijl te bewerken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FBD6D2AD-7F25-4A33-9E61-FB60585E2F70}" type="datetimeFigureOut">
              <a:rPr lang="nl-NL" smtClean="0"/>
              <a:t>3-5-2024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51B58C7-E07F-4B28-AB79-79A783278CD1}" type="slidenum">
              <a:rPr lang="nl-NL" smtClean="0"/>
              <a:t>‹nr.›</a:t>
            </a:fld>
            <a:endParaRPr lang="nl-NL"/>
          </a:p>
        </p:txBody>
      </p:sp>
    </p:spTree>
    <p:extLst>
      <p:ext uri="{BB962C8B-B14F-4D97-AF65-F5344CB8AC3E}">
        <p14:creationId xmlns:p14="http://schemas.microsoft.com/office/powerpoint/2010/main" val="2555328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BD6D2AD-7F25-4A33-9E61-FB60585E2F70}" type="datetimeFigureOut">
              <a:rPr lang="nl-NL" smtClean="0"/>
              <a:t>3-5-2024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51B58C7-E07F-4B28-AB79-79A783278CD1}" type="slidenum">
              <a:rPr lang="nl-NL" smtClean="0"/>
              <a:t>‹nr.›</a:t>
            </a:fld>
            <a:endParaRPr lang="nl-NL"/>
          </a:p>
        </p:txBody>
      </p:sp>
    </p:spTree>
    <p:extLst>
      <p:ext uri="{BB962C8B-B14F-4D97-AF65-F5344CB8AC3E}">
        <p14:creationId xmlns:p14="http://schemas.microsoft.com/office/powerpoint/2010/main" val="1908449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BD6D2AD-7F25-4A33-9E61-FB60585E2F70}" type="datetimeFigureOut">
              <a:rPr lang="nl-NL" smtClean="0"/>
              <a:t>3-5-2024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51B58C7-E07F-4B28-AB79-79A783278CD1}" type="slidenum">
              <a:rPr lang="nl-NL" smtClean="0"/>
              <a:t>‹nr.›</a:t>
            </a:fld>
            <a:endParaRPr lang="nl-NL"/>
          </a:p>
        </p:txBody>
      </p:sp>
    </p:spTree>
    <p:extLst>
      <p:ext uri="{BB962C8B-B14F-4D97-AF65-F5344CB8AC3E}">
        <p14:creationId xmlns:p14="http://schemas.microsoft.com/office/powerpoint/2010/main" val="2023512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BD6D2AD-7F25-4A33-9E61-FB60585E2F70}" type="datetimeFigureOut">
              <a:rPr lang="nl-NL" smtClean="0"/>
              <a:t>3-5-2024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51B58C7-E07F-4B28-AB79-79A783278CD1}" type="slidenum">
              <a:rPr lang="nl-NL" smtClean="0"/>
              <a:t>‹nr.›</a:t>
            </a:fld>
            <a:endParaRPr lang="nl-NL"/>
          </a:p>
        </p:txBody>
      </p:sp>
    </p:spTree>
    <p:extLst>
      <p:ext uri="{BB962C8B-B14F-4D97-AF65-F5344CB8AC3E}">
        <p14:creationId xmlns:p14="http://schemas.microsoft.com/office/powerpoint/2010/main" val="964446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nl-NL"/>
              <a:t>Klik om stijl te bewerken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FBD6D2AD-7F25-4A33-9E61-FB60585E2F70}" type="datetimeFigureOut">
              <a:rPr lang="nl-NL" smtClean="0"/>
              <a:t>3-5-2024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51B58C7-E07F-4B28-AB79-79A783278CD1}" type="slidenum">
              <a:rPr lang="nl-NL" smtClean="0"/>
              <a:t>‹nr.›</a:t>
            </a:fld>
            <a:endParaRPr lang="nl-NL"/>
          </a:p>
        </p:txBody>
      </p:sp>
    </p:spTree>
    <p:extLst>
      <p:ext uri="{BB962C8B-B14F-4D97-AF65-F5344CB8AC3E}">
        <p14:creationId xmlns:p14="http://schemas.microsoft.com/office/powerpoint/2010/main" val="4117851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FBD6D2AD-7F25-4A33-9E61-FB60585E2F70}" type="datetimeFigureOut">
              <a:rPr lang="nl-NL" smtClean="0"/>
              <a:t>3-5-2024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51B58C7-E07F-4B28-AB79-79A783278CD1}" type="slidenum">
              <a:rPr lang="nl-NL" smtClean="0"/>
              <a:t>‹nr.›</a:t>
            </a:fld>
            <a:endParaRPr lang="nl-NL"/>
          </a:p>
        </p:txBody>
      </p:sp>
    </p:spTree>
    <p:extLst>
      <p:ext uri="{BB962C8B-B14F-4D97-AF65-F5344CB8AC3E}">
        <p14:creationId xmlns:p14="http://schemas.microsoft.com/office/powerpoint/2010/main" val="1379666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nl-NL"/>
              <a:t>Klik om stijl te bewerken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4" name="Content Placeholder 3"/>
          <p:cNvSpPr>
            <a:spLocks noGrp="1"/>
          </p:cNvSpPr>
          <p:nvPr>
            <p:ph sz="half" idx="2"/>
          </p:nvPr>
        </p:nvSpPr>
        <p:spPr>
          <a:xfrm>
            <a:off x="472381" y="4453467"/>
            <a:ext cx="2901255" cy="655037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6" name="Content Placeholder 5"/>
          <p:cNvSpPr>
            <a:spLocks noGrp="1"/>
          </p:cNvSpPr>
          <p:nvPr>
            <p:ph sz="quarter" idx="4"/>
          </p:nvPr>
        </p:nvSpPr>
        <p:spPr>
          <a:xfrm>
            <a:off x="3471863" y="4453467"/>
            <a:ext cx="2915543" cy="6550379"/>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BD6D2AD-7F25-4A33-9E61-FB60585E2F70}" type="datetimeFigureOut">
              <a:rPr lang="nl-NL" smtClean="0"/>
              <a:t>3-5-2024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451B58C7-E07F-4B28-AB79-79A783278CD1}" type="slidenum">
              <a:rPr lang="nl-NL" smtClean="0"/>
              <a:t>‹nr.›</a:t>
            </a:fld>
            <a:endParaRPr lang="nl-NL"/>
          </a:p>
        </p:txBody>
      </p:sp>
    </p:spTree>
    <p:extLst>
      <p:ext uri="{BB962C8B-B14F-4D97-AF65-F5344CB8AC3E}">
        <p14:creationId xmlns:p14="http://schemas.microsoft.com/office/powerpoint/2010/main" val="312635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FBD6D2AD-7F25-4A33-9E61-FB60585E2F70}" type="datetimeFigureOut">
              <a:rPr lang="nl-NL" smtClean="0"/>
              <a:t>3-5-2024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451B58C7-E07F-4B28-AB79-79A783278CD1}" type="slidenum">
              <a:rPr lang="nl-NL" smtClean="0"/>
              <a:t>‹nr.›</a:t>
            </a:fld>
            <a:endParaRPr lang="nl-NL"/>
          </a:p>
        </p:txBody>
      </p:sp>
    </p:spTree>
    <p:extLst>
      <p:ext uri="{BB962C8B-B14F-4D97-AF65-F5344CB8AC3E}">
        <p14:creationId xmlns:p14="http://schemas.microsoft.com/office/powerpoint/2010/main" val="520577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6D2AD-7F25-4A33-9E61-FB60585E2F70}" type="datetimeFigureOut">
              <a:rPr lang="nl-NL" smtClean="0"/>
              <a:t>3-5-2024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451B58C7-E07F-4B28-AB79-79A783278CD1}" type="slidenum">
              <a:rPr lang="nl-NL" smtClean="0"/>
              <a:t>‹nr.›</a:t>
            </a:fld>
            <a:endParaRPr lang="nl-NL"/>
          </a:p>
        </p:txBody>
      </p:sp>
    </p:spTree>
    <p:extLst>
      <p:ext uri="{BB962C8B-B14F-4D97-AF65-F5344CB8AC3E}">
        <p14:creationId xmlns:p14="http://schemas.microsoft.com/office/powerpoint/2010/main" val="3055495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nl-NL"/>
              <a:t>Klik om stijl te bewerken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BD6D2AD-7F25-4A33-9E61-FB60585E2F70}" type="datetimeFigureOut">
              <a:rPr lang="nl-NL" smtClean="0"/>
              <a:t>3-5-2024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51B58C7-E07F-4B28-AB79-79A783278CD1}" type="slidenum">
              <a:rPr lang="nl-NL" smtClean="0"/>
              <a:t>‹nr.›</a:t>
            </a:fld>
            <a:endParaRPr lang="nl-NL"/>
          </a:p>
        </p:txBody>
      </p:sp>
    </p:spTree>
    <p:extLst>
      <p:ext uri="{BB962C8B-B14F-4D97-AF65-F5344CB8AC3E}">
        <p14:creationId xmlns:p14="http://schemas.microsoft.com/office/powerpoint/2010/main" val="142746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FBD6D2AD-7F25-4A33-9E61-FB60585E2F70}" type="datetimeFigureOut">
              <a:rPr lang="nl-NL" smtClean="0"/>
              <a:t>3-5-2024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51B58C7-E07F-4B28-AB79-79A783278CD1}" type="slidenum">
              <a:rPr lang="nl-NL" smtClean="0"/>
              <a:t>‹nr.›</a:t>
            </a:fld>
            <a:endParaRPr lang="nl-NL"/>
          </a:p>
        </p:txBody>
      </p:sp>
    </p:spTree>
    <p:extLst>
      <p:ext uri="{BB962C8B-B14F-4D97-AF65-F5344CB8AC3E}">
        <p14:creationId xmlns:p14="http://schemas.microsoft.com/office/powerpoint/2010/main" val="363316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FBD6D2AD-7F25-4A33-9E61-FB60585E2F70}" type="datetimeFigureOut">
              <a:rPr lang="nl-NL" smtClean="0"/>
              <a:t>3-5-2024</a:t>
            </a:fld>
            <a:endParaRPr lang="nl-NL"/>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451B58C7-E07F-4B28-AB79-79A783278CD1}" type="slidenum">
              <a:rPr lang="nl-NL" smtClean="0"/>
              <a:t>‹nr.›</a:t>
            </a:fld>
            <a:endParaRPr lang="nl-NL"/>
          </a:p>
        </p:txBody>
      </p:sp>
    </p:spTree>
    <p:extLst>
      <p:ext uri="{BB962C8B-B14F-4D97-AF65-F5344CB8AC3E}">
        <p14:creationId xmlns:p14="http://schemas.microsoft.com/office/powerpoint/2010/main" val="8907035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hansgrohe.nl/service/brochures-en-flyer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A559DB42-B86F-4CF7-A2D0-816B45673BCC}"/>
              </a:ext>
            </a:extLst>
          </p:cNvPr>
          <p:cNvSpPr/>
          <p:nvPr/>
        </p:nvSpPr>
        <p:spPr>
          <a:xfrm>
            <a:off x="0" y="575132"/>
            <a:ext cx="6753225" cy="15142607"/>
          </a:xfrm>
          <a:prstGeom prst="rect">
            <a:avLst/>
          </a:prstGeom>
        </p:spPr>
        <p:txBody>
          <a:bodyPr wrap="square" numCol="2">
            <a:spAutoFit/>
          </a:bodyPr>
          <a:lstStyle/>
          <a:p>
            <a:r>
              <a:rPr lang="nl-NL" sz="1100" b="1" dirty="0"/>
              <a:t>Actievoorwaarden: social media winactie hansgrohe Instagram (@hansgrohe_nl) en Facebook (</a:t>
            </a:r>
            <a:r>
              <a:rPr lang="nl-NL" sz="1100" b="1" dirty="0" err="1"/>
              <a:t>hansgroheNL</a:t>
            </a:r>
            <a:r>
              <a:rPr lang="nl-NL" sz="1100" b="1" dirty="0"/>
              <a:t>)  Moederdag  5 t/m 12 mei 2024</a:t>
            </a:r>
          </a:p>
          <a:p>
            <a:endParaRPr lang="nl-NL" sz="1100" dirty="0"/>
          </a:p>
          <a:p>
            <a:pPr marL="228600" indent="-228600">
              <a:buAutoNum type="arabicPeriod"/>
            </a:pPr>
            <a:r>
              <a:rPr lang="nl-NL" sz="1100" dirty="0"/>
              <a:t>De promotor is: hansgrohe Nederland, Geregistreerd aan de </a:t>
            </a:r>
            <a:r>
              <a:rPr lang="nl-NL" sz="1100" dirty="0" err="1"/>
              <a:t>Naritaweg</a:t>
            </a:r>
            <a:r>
              <a:rPr lang="nl-NL" sz="1100" dirty="0"/>
              <a:t> 126-130, 1043 CA Amsterdam</a:t>
            </a:r>
          </a:p>
          <a:p>
            <a:r>
              <a:rPr lang="nl-NL" sz="1100" dirty="0"/>
              <a:t>2. Deelname aan de winactie staat open voor een ieder die de leeftijd van 18 jaar heeft bereikt op de dag dat de winactie start en beschikt over een vaste woon- of verblijfplaats in Nederland. Deelname is uitgesloten voor medewerkers en familie van hansgrohe.</a:t>
            </a:r>
          </a:p>
          <a:p>
            <a:endParaRPr lang="nl-NL" sz="1100" dirty="0"/>
          </a:p>
          <a:p>
            <a:r>
              <a:rPr lang="nl-NL" sz="1100" dirty="0"/>
              <a:t>3. Deelname aan de winactie is gratis. Deelname vindt plaats wanneer je een reactie achterlaat onder de </a:t>
            </a:r>
            <a:r>
              <a:rPr lang="nl-NL" sz="1100" dirty="0" err="1"/>
              <a:t>social</a:t>
            </a:r>
            <a:r>
              <a:rPr lang="nl-NL" sz="1100" dirty="0"/>
              <a:t> media post waarin de winactie wordt vermeld en de </a:t>
            </a:r>
            <a:r>
              <a:rPr lang="nl-NL" sz="1100" dirty="0" err="1"/>
              <a:t>social</a:t>
            </a:r>
            <a:r>
              <a:rPr lang="nl-NL" sz="1100" dirty="0"/>
              <a:t> media kanalen van hansgrohe volgt. Vanaf dat moment maak je kans om te winnen. </a:t>
            </a:r>
          </a:p>
          <a:p>
            <a:endParaRPr lang="nl-NL" sz="1100" dirty="0"/>
          </a:p>
          <a:p>
            <a:r>
              <a:rPr lang="nl-NL" sz="1100" dirty="0"/>
              <a:t>4. Bij deelname aan de winactie, verklaart een </a:t>
            </a:r>
          </a:p>
          <a:p>
            <a:r>
              <a:rPr lang="nl-NL" sz="1100" dirty="0"/>
              <a:t>deelnemer akkoord te gaan met de actievoorwaarden.</a:t>
            </a:r>
          </a:p>
          <a:p>
            <a:endParaRPr lang="nl-NL" sz="1100" dirty="0"/>
          </a:p>
          <a:p>
            <a:r>
              <a:rPr lang="nl-NL" sz="1100" dirty="0"/>
              <a:t>5. De winactie en hoe te deelnemen vind je via </a:t>
            </a:r>
            <a:r>
              <a:rPr lang="nl-NL" sz="1100" dirty="0">
                <a:hlinkClick r:id="rId2">
                  <a:extLst>
                    <a:ext uri="{A12FA001-AC4F-418D-AE19-62706E023703}">
                      <ahyp:hlinkClr xmlns:ahyp="http://schemas.microsoft.com/office/drawing/2018/hyperlinkcolor" val="tx"/>
                    </a:ext>
                  </a:extLst>
                </a:hlinkClick>
              </a:rPr>
              <a:t>https://www.hansgrohe.nl/service/brochures-en-flyers</a:t>
            </a:r>
            <a:endParaRPr lang="nl-NL" sz="1100" dirty="0"/>
          </a:p>
          <a:p>
            <a:endParaRPr lang="nl-NL" sz="1100" dirty="0"/>
          </a:p>
          <a:p>
            <a:r>
              <a:rPr lang="nl-NL" sz="1100" dirty="0"/>
              <a:t>6. </a:t>
            </a:r>
            <a:r>
              <a:rPr lang="nl-NL" sz="1100" dirty="0" err="1"/>
              <a:t>Één</a:t>
            </a:r>
            <a:r>
              <a:rPr lang="nl-NL" sz="1100" dirty="0"/>
              <a:t> deelname per persoon. Meerdere deelnames van dezelfde persoon worden niet geaccepteerd.</a:t>
            </a:r>
          </a:p>
          <a:p>
            <a:endParaRPr lang="nl-NL" sz="1100" dirty="0"/>
          </a:p>
          <a:p>
            <a:r>
              <a:rPr lang="nl-NL" sz="1100" dirty="0"/>
              <a:t>7. De actie start op 05-05-2024 om 09:00 uur en eindigt op 13-05-2024 om 00:01 uur. Inzendingen ná 13-05-2024 00:01 uur worden niet geaccepteerd.</a:t>
            </a:r>
          </a:p>
          <a:p>
            <a:endParaRPr lang="nl-NL" sz="1100" dirty="0"/>
          </a:p>
          <a:p>
            <a:r>
              <a:rPr lang="nl-NL" sz="1100" dirty="0"/>
              <a:t>8. Deelnemers zijn verplicht tot het verschaffen van correcte, actuele en complete informatie bij de</a:t>
            </a:r>
          </a:p>
          <a:p>
            <a:r>
              <a:rPr lang="nl-NL" sz="1100" dirty="0"/>
              <a:t>deelname aan de </a:t>
            </a:r>
            <a:r>
              <a:rPr lang="nl-NL" sz="1100" dirty="0" err="1"/>
              <a:t>social</a:t>
            </a:r>
            <a:r>
              <a:rPr lang="nl-NL" sz="1100" dirty="0"/>
              <a:t> media winactie.</a:t>
            </a:r>
          </a:p>
          <a:p>
            <a:endParaRPr lang="nl-NL" sz="1100" dirty="0"/>
          </a:p>
          <a:p>
            <a:r>
              <a:rPr lang="nl-NL" sz="1100" dirty="0"/>
              <a:t>9. De regels voor de winactie en hoe te deelnemen zijn als volgt:</a:t>
            </a:r>
          </a:p>
          <a:p>
            <a:endParaRPr lang="nl-NL" sz="1100" dirty="0"/>
          </a:p>
          <a:p>
            <a:r>
              <a:rPr lang="nl-NL" sz="1100" dirty="0"/>
              <a:t>INSTAGRAM</a:t>
            </a:r>
          </a:p>
          <a:p>
            <a:r>
              <a:rPr lang="nl-NL" sz="1100" dirty="0"/>
              <a:t>Stap 1: Volg onze Instagrampagina @</a:t>
            </a:r>
            <a:r>
              <a:rPr lang="nl-NL" sz="1100" dirty="0" err="1"/>
              <a:t>hansgrohe_nl</a:t>
            </a:r>
            <a:r>
              <a:rPr lang="nl-NL" sz="1100" dirty="0"/>
              <a:t> en</a:t>
            </a:r>
          </a:p>
          <a:p>
            <a:r>
              <a:rPr lang="nl-NL" sz="1100" dirty="0"/>
              <a:t>like de post met de winactie.</a:t>
            </a:r>
          </a:p>
          <a:p>
            <a:endParaRPr lang="nl-NL" sz="1100" dirty="0"/>
          </a:p>
          <a:p>
            <a:r>
              <a:rPr lang="nl-NL" sz="1100" dirty="0"/>
              <a:t>Stap 2: Vertel in een </a:t>
            </a:r>
            <a:r>
              <a:rPr lang="nl-NL" sz="1100" dirty="0" err="1"/>
              <a:t>comment</a:t>
            </a:r>
            <a:r>
              <a:rPr lang="nl-NL" sz="1100" dirty="0"/>
              <a:t> onder de post van de winactie welke mama volgens jou de liefste/leukste/beste is en waarom.</a:t>
            </a:r>
          </a:p>
          <a:p>
            <a:endParaRPr lang="nl-NL" sz="1100" dirty="0"/>
          </a:p>
          <a:p>
            <a:r>
              <a:rPr lang="nl-NL" sz="1100" dirty="0"/>
              <a:t>FACEBOOK</a:t>
            </a:r>
          </a:p>
          <a:p>
            <a:r>
              <a:rPr lang="nl-NL" sz="1100" dirty="0"/>
              <a:t>Stap 1: Like onze Facebookpagina </a:t>
            </a:r>
            <a:r>
              <a:rPr lang="nl-NL" sz="1100" dirty="0" err="1"/>
              <a:t>hansgroheNL</a:t>
            </a:r>
            <a:endParaRPr lang="nl-NL" sz="1100" dirty="0"/>
          </a:p>
          <a:p>
            <a:endParaRPr lang="nl-NL" sz="1100" dirty="0"/>
          </a:p>
          <a:p>
            <a:r>
              <a:rPr lang="nl-NL" sz="1100" dirty="0"/>
              <a:t>Stap 2: Vertel in een </a:t>
            </a:r>
            <a:r>
              <a:rPr lang="nl-NL" sz="1100" dirty="0" err="1"/>
              <a:t>comment</a:t>
            </a:r>
            <a:r>
              <a:rPr lang="nl-NL" sz="1100" dirty="0"/>
              <a:t> onder de post van de winactie welke mama volgens jou de liefste/leukste/beste is en waarom.</a:t>
            </a:r>
          </a:p>
          <a:p>
            <a:endParaRPr lang="nl-NL" sz="1100" dirty="0"/>
          </a:p>
          <a:p>
            <a:endParaRPr lang="nl-NL" sz="1100" dirty="0"/>
          </a:p>
          <a:p>
            <a:r>
              <a:rPr lang="nl-NL" sz="1100" dirty="0"/>
              <a:t>10. De promotor behoudt zich het recht voor om de competitie en deze voorwaarden zonder voorafgaande kennisgeving te annuleren of aan te passen in geval van een catastrofe, oorlog, burgerlijke of militaire storing, overmacht of enige feitelijke of verwachte schending van toepasselijke wet- of regelgeving of enige andere gebeurtenis buiten de macht van de promotor. Eventuele wijzigingen aan de wedstrijd worden zo snel mogelijk door de promotor aan deelnemers meegedeeld.</a:t>
            </a:r>
          </a:p>
          <a:p>
            <a:endParaRPr lang="nl-NL" sz="1100" dirty="0"/>
          </a:p>
          <a:p>
            <a:endParaRPr lang="nl-NL" sz="1100" dirty="0"/>
          </a:p>
          <a:p>
            <a:endParaRPr lang="nl-NL" sz="1100" dirty="0"/>
          </a:p>
          <a:p>
            <a:endParaRPr lang="nl-NL" sz="1100" dirty="0"/>
          </a:p>
          <a:p>
            <a:endParaRPr lang="nl-NL" sz="1100" dirty="0"/>
          </a:p>
          <a:p>
            <a:endParaRPr lang="nl-NL" sz="1100" dirty="0"/>
          </a:p>
          <a:p>
            <a:endParaRPr lang="nl-NL" sz="1100" dirty="0"/>
          </a:p>
          <a:p>
            <a:endParaRPr lang="nl-NL" sz="1100" dirty="0"/>
          </a:p>
          <a:p>
            <a:endParaRPr lang="nl-NL" sz="1100" dirty="0"/>
          </a:p>
          <a:p>
            <a:endParaRPr lang="nl-NL" sz="1100" dirty="0"/>
          </a:p>
          <a:p>
            <a:endParaRPr lang="nl-NL" sz="1100" dirty="0"/>
          </a:p>
          <a:p>
            <a:endParaRPr lang="nl-NL" sz="1100" dirty="0"/>
          </a:p>
          <a:p>
            <a:endParaRPr lang="nl-NL" sz="1100" dirty="0"/>
          </a:p>
          <a:p>
            <a:endParaRPr lang="nl-NL" sz="1100" dirty="0"/>
          </a:p>
          <a:p>
            <a:endParaRPr lang="nl-NL" sz="1100" dirty="0"/>
          </a:p>
          <a:p>
            <a:endParaRPr lang="nl-NL" sz="1100" dirty="0"/>
          </a:p>
          <a:p>
            <a:endParaRPr lang="nl-NL" sz="1100" dirty="0"/>
          </a:p>
          <a:p>
            <a:endParaRPr lang="nl-NL" sz="1100" dirty="0"/>
          </a:p>
          <a:p>
            <a:endParaRPr lang="nl-NL" sz="1100" dirty="0"/>
          </a:p>
          <a:p>
            <a:endParaRPr lang="nl-NL" sz="1100" dirty="0"/>
          </a:p>
          <a:p>
            <a:endParaRPr lang="nl-NL" sz="1100" dirty="0"/>
          </a:p>
          <a:p>
            <a:endParaRPr lang="nl-NL" sz="1100" dirty="0"/>
          </a:p>
          <a:p>
            <a:endParaRPr lang="nl-NL" sz="1100" dirty="0"/>
          </a:p>
          <a:p>
            <a:endParaRPr lang="nl-NL" sz="1100" dirty="0"/>
          </a:p>
          <a:p>
            <a:endParaRPr lang="nl-NL" sz="1100" dirty="0"/>
          </a:p>
          <a:p>
            <a:endParaRPr lang="nl-NL" sz="1100" dirty="0"/>
          </a:p>
          <a:p>
            <a:endParaRPr lang="nl-NL" sz="1100" dirty="0"/>
          </a:p>
          <a:p>
            <a:endParaRPr lang="nl-NL" sz="1100" dirty="0"/>
          </a:p>
          <a:p>
            <a:r>
              <a:rPr lang="nl-NL" sz="1100" dirty="0"/>
              <a:t>11. De promotor kan niet verantwoordelijk worden gehouden voor het zoek raken/verloren gaan van de prijzen door externe verzendpartijen. hansgrohe verleent geen garanties op de door haar te verstrekken prijzen.</a:t>
            </a:r>
          </a:p>
          <a:p>
            <a:endParaRPr lang="nl-NL" sz="1100" dirty="0"/>
          </a:p>
          <a:p>
            <a:r>
              <a:rPr lang="nl-NL" sz="1100" dirty="0"/>
              <a:t>12. De prijs – 5 x een handdouche- is niet inwisselbaar voor geld of andere goederen. Prijzen zijn op basis van beschikbaarheid en we houden ons het recht voor om prijzen te vervangen door een andere van dezelfde waarde zonder voorafgaande kennisgeving.</a:t>
            </a:r>
          </a:p>
          <a:p>
            <a:endParaRPr lang="nl-NL" sz="1100" dirty="0"/>
          </a:p>
          <a:p>
            <a:r>
              <a:rPr lang="nl-NL" sz="1100" dirty="0"/>
              <a:t>13. De 5 winnaars worden willekeurig gekozen. Bij deze actie kiezen we vier winnaars uit de reacties op de twee </a:t>
            </a:r>
            <a:r>
              <a:rPr lang="nl-NL" sz="1100" dirty="0" err="1"/>
              <a:t>social</a:t>
            </a:r>
            <a:r>
              <a:rPr lang="nl-NL" sz="1100" dirty="0"/>
              <a:t> media kanalen.</a:t>
            </a:r>
          </a:p>
          <a:p>
            <a:endParaRPr lang="nl-NL" sz="1100" dirty="0"/>
          </a:p>
          <a:p>
            <a:r>
              <a:rPr lang="nl-NL" sz="1100" dirty="0"/>
              <a:t>14. De winnaars krijgen uiterlijk één week na sluitingsdatum van de winactie persoonlijk bericht. Als winnaars niet kunnen worden bereikt of als zij hun prijs niet claimen binnen 14 dagen na bekendmaking houdt de promotor zich het recht voor een andere winnaar te kiezen. </a:t>
            </a:r>
          </a:p>
          <a:p>
            <a:endParaRPr lang="nl-NL" sz="1100" dirty="0"/>
          </a:p>
          <a:p>
            <a:r>
              <a:rPr lang="nl-NL" sz="1100" dirty="0"/>
              <a:t>15. De promotor verwittigt de winnaars wanneer en waar de prijs kan worden afgehaald of wordt afgeleverd.</a:t>
            </a:r>
          </a:p>
          <a:p>
            <a:endParaRPr lang="nl-NL" sz="1100" dirty="0"/>
          </a:p>
          <a:p>
            <a:r>
              <a:rPr lang="nl-NL" sz="1100" dirty="0"/>
              <a:t>16. De beslissing van de promotor met betrekking tot alle zaken die te maken hebben met de winactie is definitief en wordt geen correspondentie over gevoerd.</a:t>
            </a:r>
          </a:p>
          <a:p>
            <a:endParaRPr lang="nl-NL" sz="1100" dirty="0"/>
          </a:p>
          <a:p>
            <a:r>
              <a:rPr lang="nl-NL" sz="1100" dirty="0"/>
              <a:t>17. Op de winactie en deze algemene voorwaarden is Nederlands recht van toepassing en voor eventuele geschillen zijn uitsluitend de rechtbanken van Nederland bevoegd.</a:t>
            </a:r>
          </a:p>
          <a:p>
            <a:endParaRPr lang="nl-NL" sz="1100" dirty="0"/>
          </a:p>
          <a:p>
            <a:r>
              <a:rPr lang="nl-NL" sz="1100" dirty="0"/>
              <a:t>18. De winnaar gaat akkoord met het gebruik van zijn / haar naam en foto in publiciteitsmateriaal, evenals hun deelname. Alle persoonlijke gegevens met betrekking tot de winnaar of andere deelnemers worden uitsluitend gebruikt in overeenstemming met de huidige Nederlandse wetgeving omtrent bescherming persoonsgegevens en zullen niet worden bekendgemaakt aan een derde partij zonder de voorafgaande toestemming van de deelnemer.</a:t>
            </a:r>
          </a:p>
          <a:p>
            <a:endParaRPr lang="nl-NL" sz="1100" dirty="0"/>
          </a:p>
          <a:p>
            <a:r>
              <a:rPr lang="nl-NL" sz="1100" dirty="0"/>
              <a:t>19. Deze promotie wordt op geen enkele manier gesponsord, onderschreven of beheerd door, of in verband gebracht met, Facebook, Twitter of een ander sociaal netwerk. U verstrekt uw informatie aan hansgrohe Nederland en niet aan een andere partij.</a:t>
            </a:r>
          </a:p>
          <a:p>
            <a:endParaRPr lang="nl-NL" sz="1100" dirty="0"/>
          </a:p>
          <a:p>
            <a:r>
              <a:rPr lang="nl-NL" sz="1100" dirty="0"/>
              <a:t>20. Hansgrohe Nederland behoudt zich ook het recht voor om de wedstrijd te annuleren als zich omstandigheden voordoen die buiten zijn macht liggen.</a:t>
            </a:r>
          </a:p>
          <a:p>
            <a:endParaRPr lang="nl-NL" dirty="0"/>
          </a:p>
        </p:txBody>
      </p:sp>
    </p:spTree>
    <p:extLst>
      <p:ext uri="{BB962C8B-B14F-4D97-AF65-F5344CB8AC3E}">
        <p14:creationId xmlns:p14="http://schemas.microsoft.com/office/powerpoint/2010/main" val="3790162493"/>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BFD3BB75BC004C9E404AD02A94ED99" ma:contentTypeVersion="12" ma:contentTypeDescription="Create a new document." ma:contentTypeScope="" ma:versionID="2a00397e780d797c37059db7db3d5085">
  <xsd:schema xmlns:xsd="http://www.w3.org/2001/XMLSchema" xmlns:xs="http://www.w3.org/2001/XMLSchema" xmlns:p="http://schemas.microsoft.com/office/2006/metadata/properties" xmlns:ns3="61327192-8d8d-485b-a823-e97729fd1b15" xmlns:ns4="686f938b-9d87-4b93-b42c-823a6af3938c" targetNamespace="http://schemas.microsoft.com/office/2006/metadata/properties" ma:root="true" ma:fieldsID="4cea132d014fb7cc451c06336f20baac" ns3:_="" ns4:_="">
    <xsd:import namespace="61327192-8d8d-485b-a823-e97729fd1b15"/>
    <xsd:import namespace="686f938b-9d87-4b93-b42c-823a6af3938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327192-8d8d-485b-a823-e97729fd1b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86f938b-9d87-4b93-b42c-823a6af3938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314D02-CA88-46B8-A38A-AF419FEDD3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327192-8d8d-485b-a823-e97729fd1b15"/>
    <ds:schemaRef ds:uri="686f938b-9d87-4b93-b42c-823a6af393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5DDDB0-4715-4F9B-B921-C7823066DD6C}">
  <ds:schemaRefs>
    <ds:schemaRef ds:uri="http://schemas.microsoft.com/sharepoint/v3/contenttype/forms"/>
  </ds:schemaRefs>
</ds:datastoreItem>
</file>

<file path=customXml/itemProps3.xml><?xml version="1.0" encoding="utf-8"?>
<ds:datastoreItem xmlns:ds="http://schemas.openxmlformats.org/officeDocument/2006/customXml" ds:itemID="{97EFD5F9-4F14-41CD-884B-DFF6D1B5447F}">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686f938b-9d87-4b93-b42c-823a6af3938c"/>
    <ds:schemaRef ds:uri="61327192-8d8d-485b-a823-e97729fd1b1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773</Words>
  <Application>Microsoft Office PowerPoint</Application>
  <PresentationFormat>Breedbeeld</PresentationFormat>
  <Paragraphs>81</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Kantoorthema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Wytske de  Boer</dc:creator>
  <cp:lastModifiedBy>Wytske de Boer</cp:lastModifiedBy>
  <cp:revision>16</cp:revision>
  <dcterms:created xsi:type="dcterms:W3CDTF">2020-10-16T07:57:12Z</dcterms:created>
  <dcterms:modified xsi:type="dcterms:W3CDTF">2024-05-03T13:37:42Z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0x010100EABFD3BB75BC004C9E404AD02A94ED99</vt:lpwstr>
  </property>
</Properties>
</file>